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53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1344">
          <p15:clr>
            <a:srgbClr val="A4A3A4"/>
          </p15:clr>
        </p15:guide>
        <p15:guide id="5" orient="horz" pos="1459">
          <p15:clr>
            <a:srgbClr val="A4A3A4"/>
          </p15:clr>
        </p15:guide>
        <p15:guide id="6" pos="431">
          <p15:clr>
            <a:srgbClr val="A4A3A4"/>
          </p15:clr>
        </p15:guide>
        <p15:guide id="7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8456" autoAdjust="0"/>
  </p:normalViewPr>
  <p:slideViewPr>
    <p:cSldViewPr showGuides="1">
      <p:cViewPr>
        <p:scale>
          <a:sx n="100" d="100"/>
          <a:sy n="100" d="100"/>
        </p:scale>
        <p:origin x="856" y="152"/>
      </p:cViewPr>
      <p:guideLst>
        <p:guide orient="horz" pos="2160"/>
        <p:guide orient="horz" pos="3974"/>
        <p:guide orient="horz" pos="663"/>
        <p:guide orient="horz" pos="1344"/>
        <p:guide orient="horz" pos="1459"/>
        <p:guide pos="431"/>
        <p:guide pos="5647"/>
      </p:guideLst>
    </p:cSldViewPr>
  </p:slideViewPr>
  <p:outlineViewPr>
    <p:cViewPr>
      <p:scale>
        <a:sx n="33" d="100"/>
        <a:sy n="33" d="100"/>
      </p:scale>
      <p:origin x="0" y="-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9EB65-3C7D-4F5B-9441-A19E4B2A6AB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CDF0-3F1C-40E1-A63C-06E9229C277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3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CDF0-3F1C-40E1-A63C-06E9229C277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2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10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453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" y="0"/>
            <a:ext cx="9143995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VEH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9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b VEHICLE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SOLUTIONS &amp;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ENERGY &amp; P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" y="0"/>
            <a:ext cx="9143995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ENERGY: THERMAL PL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>
          <a:xfrm rot="16200000">
            <a:off x="-957395" y="5537863"/>
            <a:ext cx="2134926" cy="22013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" y="0"/>
            <a:ext cx="9143995" cy="208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ENERGY: ENGINE PL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" y="0"/>
            <a:ext cx="9143991" cy="208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ENERGY: NUCLEAR PL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" y="0"/>
            <a:ext cx="9143991" cy="208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OIL &amp;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" y="0"/>
            <a:ext cx="9143991" cy="208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" y="0"/>
            <a:ext cx="9143986" cy="208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PROCESS: PULP &amp;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" y="0"/>
            <a:ext cx="9143986" cy="2086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88913"/>
            <a:ext cx="8280400" cy="863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You can insert own background picture to this section slide (right click slide background – format background – select fill from the left side menu – select picture or texture fill - insert from file). Or you can keep the grey background if you prefer (this text box can be deleted).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PROCESS: CHEMICAL INDU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" y="0"/>
            <a:ext cx="9143982" cy="2086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" y="0"/>
            <a:ext cx="9143982" cy="208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ENGINEERING &amp;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house_pp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" y="0"/>
            <a:ext cx="9143995" cy="208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 Section CITEC 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3999" cy="2520000"/>
          </a:xfrm>
          <a:gradFill>
            <a:gsLst>
              <a:gs pos="0">
                <a:srgbClr val="C10710">
                  <a:alpha val="40000"/>
                </a:srgbClr>
              </a:gs>
              <a:gs pos="100000">
                <a:srgbClr val="E20A16"/>
              </a:gs>
            </a:gsLst>
          </a:gradFill>
        </p:spPr>
        <p:txBody>
          <a:bodyPr anchor="ctr" anchorCtr="1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8242300" cy="7383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1" name="Rectangle 10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grpSp>
        <p:nvGrpSpPr>
          <p:cNvPr id="6" name="Group 12"/>
          <p:cNvGrpSpPr/>
          <p:nvPr userDrawn="1"/>
        </p:nvGrpSpPr>
        <p:grpSpPr>
          <a:xfrm>
            <a:off x="5906308" y="1340768"/>
            <a:ext cx="3239157" cy="576000"/>
            <a:chOff x="5898624" y="3962749"/>
            <a:chExt cx="3239157" cy="576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image17.jpe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ndsMG_9225_PPT_a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2086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VEH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453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6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with t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088000"/>
          </a:xfrm>
        </p:spPr>
        <p:txBody>
          <a:bodyPr anchor="b" anchorCtr="1"/>
          <a:lstStyle>
            <a:lvl1pPr algn="ctr">
              <a:buNone/>
              <a:defRPr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76872"/>
            <a:ext cx="8280276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052514"/>
            <a:ext cx="4031804" cy="5256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932040" y="1052514"/>
            <a:ext cx="4032573" cy="5256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052513"/>
            <a:ext cx="4040188" cy="43227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484784"/>
            <a:ext cx="4040188" cy="48239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713" y="1052513"/>
            <a:ext cx="4041775" cy="43227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713" y="1484784"/>
            <a:ext cx="4041775" cy="48239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052513"/>
            <a:ext cx="8280400" cy="43227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484784"/>
            <a:ext cx="8280400" cy="48239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2088000"/>
          </a:xfrm>
        </p:spPr>
        <p:txBody>
          <a:bodyPr anchor="b" anchorCtr="1"/>
          <a:lstStyle>
            <a:lvl1pPr algn="ctr">
              <a:buNone/>
              <a:defRPr baseline="0"/>
            </a:lvl1pPr>
          </a:lstStyle>
          <a:p>
            <a:r>
              <a:rPr lang="en-GB" dirty="0" smtClean="0"/>
              <a:t>Click icon to insert picture (1100 x 251 pixels)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098675"/>
            <a:ext cx="4040188" cy="466229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2564904"/>
            <a:ext cx="4040188" cy="37438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713" y="2098675"/>
            <a:ext cx="4041775" cy="466229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713" y="2564904"/>
            <a:ext cx="4041775" cy="37438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453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6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9143997" cy="453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6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OIL &amp;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9143997" cy="4538747"/>
          </a:xfrm>
          <a:prstGeom prst="rect">
            <a:avLst/>
          </a:prstGeom>
        </p:spPr>
      </p:pic>
      <p:grpSp>
        <p:nvGrpSpPr>
          <p:cNvPr id="6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" y="0"/>
            <a:ext cx="9143995" cy="4538747"/>
          </a:xfrm>
          <a:prstGeom prst="rect">
            <a:avLst/>
          </a:prstGeom>
        </p:spPr>
      </p:pic>
      <p:grpSp>
        <p:nvGrpSpPr>
          <p:cNvPr id="6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 Title ENERGY &amp; P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8"/>
          <p:cNvGrpSpPr/>
          <p:nvPr userDrawn="1"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5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Citec_logo_200dpi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97152"/>
            <a:ext cx="8278813" cy="936104"/>
          </a:xfrm>
          <a:noFill/>
        </p:spPr>
        <p:txBody>
          <a:bodyPr lIns="90000" anchor="t" anchorCtr="0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755704"/>
            <a:ext cx="8280400" cy="481608"/>
          </a:xfrm>
        </p:spPr>
        <p:txBody>
          <a:bodyPr l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Energy general road 20220085_xl_PPT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" y="0"/>
            <a:ext cx="9143995" cy="4538746"/>
          </a:xfrm>
          <a:prstGeom prst="rect">
            <a:avLst/>
          </a:prstGeom>
        </p:spPr>
      </p:pic>
      <p:grpSp>
        <p:nvGrpSpPr>
          <p:cNvPr id="6" name="Group 13"/>
          <p:cNvGrpSpPr/>
          <p:nvPr userDrawn="1"/>
        </p:nvGrpSpPr>
        <p:grpSpPr>
          <a:xfrm>
            <a:off x="5906308" y="3962749"/>
            <a:ext cx="3239157" cy="576000"/>
            <a:chOff x="5898624" y="3962749"/>
            <a:chExt cx="3239157" cy="576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98624" y="3962749"/>
              <a:ext cx="3239157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image17.jpe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970632" y="4036996"/>
              <a:ext cx="3167149" cy="4322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4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576000"/>
          </a:xfrm>
          <a:prstGeom prst="rect">
            <a:avLst/>
          </a:prstGeom>
          <a:gradFill>
            <a:gsLst>
              <a:gs pos="0">
                <a:srgbClr val="C10710">
                  <a:alpha val="70000"/>
                </a:srgbClr>
              </a:gs>
              <a:gs pos="100000">
                <a:srgbClr val="E20A16"/>
              </a:gs>
            </a:gsLst>
            <a:lin ang="16200000" scaled="0"/>
          </a:gradFill>
        </p:spPr>
        <p:txBody>
          <a:bodyPr vert="horz" lIns="144000" tIns="104400" rIns="91440" bIns="10080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052736"/>
            <a:ext cx="8280276" cy="5256584"/>
          </a:xfrm>
          <a:prstGeom prst="rect">
            <a:avLst/>
          </a:prstGeom>
        </p:spPr>
        <p:txBody>
          <a:bodyPr vert="horz" lIns="0" tIns="45720" rIns="7200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" y="6291748"/>
            <a:ext cx="9142414" cy="566252"/>
            <a:chOff x="-1" y="6291748"/>
            <a:chExt cx="9142414" cy="566252"/>
          </a:xfrm>
        </p:grpSpPr>
        <p:grpSp>
          <p:nvGrpSpPr>
            <p:cNvPr id="13" name="Group 16"/>
            <p:cNvGrpSpPr/>
            <p:nvPr userDrawn="1"/>
          </p:nvGrpSpPr>
          <p:grpSpPr>
            <a:xfrm>
              <a:off x="-1" y="6291748"/>
              <a:ext cx="9142414" cy="566252"/>
              <a:chOff x="-1" y="6291748"/>
              <a:chExt cx="9142414" cy="566252"/>
            </a:xfrm>
            <a:solidFill>
              <a:schemeClr val="bg1"/>
            </a:solidFill>
          </p:grpSpPr>
          <p:sp>
            <p:nvSpPr>
              <p:cNvPr id="15" name="Rectangle 14"/>
              <p:cNvSpPr/>
              <p:nvPr userDrawn="1"/>
            </p:nvSpPr>
            <p:spPr>
              <a:xfrm>
                <a:off x="7884368" y="6291748"/>
                <a:ext cx="1258045" cy="5662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-1" y="6686550"/>
                <a:ext cx="9142413" cy="1714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" name="Picture 13" descr="Citec_logo_200dpi.png"/>
            <p:cNvPicPr>
              <a:picLocks noChangeAspect="1"/>
            </p:cNvPicPr>
            <p:nvPr userDrawn="1"/>
          </p:nvPicPr>
          <p:blipFill>
            <a:blip r:embed="rId49" cstate="screen"/>
            <a:stretch>
              <a:fillRect/>
            </a:stretch>
          </p:blipFill>
          <p:spPr>
            <a:xfrm>
              <a:off x="8028384" y="6380179"/>
              <a:ext cx="973838" cy="36118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6245" y="6667957"/>
            <a:ext cx="21194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© Copyright 2015 Citec Group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Oy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bg1">
                    <a:lumMod val="75000"/>
                  </a:schemeClr>
                </a:solidFill>
              </a:rPr>
              <a:t>Ab</a:t>
            </a:r>
            <a:endParaRPr lang="en-GB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0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50" r:id="rId10"/>
    <p:sldLayoutId id="2147483661" r:id="rId11"/>
    <p:sldLayoutId id="2147483651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85" r:id="rId22"/>
    <p:sldLayoutId id="2147483686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7" r:id="rId34"/>
    <p:sldLayoutId id="2147483688" r:id="rId35"/>
    <p:sldLayoutId id="2147483691" r:id="rId36"/>
    <p:sldLayoutId id="2147483692" r:id="rId37"/>
    <p:sldLayoutId id="2147483695" r:id="rId38"/>
    <p:sldLayoutId id="2147483694" r:id="rId39"/>
    <p:sldLayoutId id="2147483663" r:id="rId40"/>
    <p:sldLayoutId id="2147483652" r:id="rId41"/>
    <p:sldLayoutId id="2147483664" r:id="rId42"/>
    <p:sldLayoutId id="2147483665" r:id="rId43"/>
    <p:sldLayoutId id="2147483653" r:id="rId44"/>
    <p:sldLayoutId id="2147483654" r:id="rId45"/>
    <p:sldLayoutId id="2147483655" r:id="rId46"/>
    <p:sldLayoutId id="2147483704" r:id="rId4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rgbClr val="E20A16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18415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538163" indent="-1778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714375" indent="-176213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898525" indent="-18415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79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3204864" y="-6076056"/>
            <a:ext cx="15769752" cy="18074007"/>
          </a:xfrm>
          <a:prstGeom prst="rect">
            <a:avLst/>
          </a:prstGeom>
        </p:spPr>
      </p:pic>
      <p:sp>
        <p:nvSpPr>
          <p:cNvPr id="8" name="Bildruta 7"/>
          <p:cNvSpPr/>
          <p:nvPr/>
        </p:nvSpPr>
        <p:spPr>
          <a:xfrm>
            <a:off x="-2628800" y="-567445"/>
            <a:ext cx="13753528" cy="7992888"/>
          </a:xfrm>
          <a:prstGeom prst="frame">
            <a:avLst>
              <a:gd name="adj1" fmla="val 182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56196" y="558924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1907704" y="5589240"/>
            <a:ext cx="914400" cy="1130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91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ec PPT template (13.03.2015)">
  <a:themeElements>
    <a:clrScheme name="Citec_colors">
      <a:dk1>
        <a:srgbClr val="000000"/>
      </a:dk1>
      <a:lt1>
        <a:srgbClr val="FFFFFF"/>
      </a:lt1>
      <a:dk2>
        <a:srgbClr val="B4B3B2"/>
      </a:dk2>
      <a:lt2>
        <a:srgbClr val="E9E8E2"/>
      </a:lt2>
      <a:accent1>
        <a:srgbClr val="E20A16"/>
      </a:accent1>
      <a:accent2>
        <a:srgbClr val="000000"/>
      </a:accent2>
      <a:accent3>
        <a:srgbClr val="ADC1CF"/>
      </a:accent3>
      <a:accent4>
        <a:srgbClr val="285D81"/>
      </a:accent4>
      <a:accent5>
        <a:srgbClr val="879B6D"/>
      </a:accent5>
      <a:accent6>
        <a:srgbClr val="3C5662"/>
      </a:accent6>
      <a:hlink>
        <a:srgbClr val="00B1E6"/>
      </a:hlink>
      <a:folHlink>
        <a:srgbClr val="C8D3EA"/>
      </a:folHlink>
    </a:clrScheme>
    <a:fontScheme name="Citec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FCD23130F4848BCE2DECD6E699C7D" ma:contentTypeVersion="0" ma:contentTypeDescription="Create a new document." ma:contentTypeScope="" ma:versionID="bfa84fb31b66791db403c18a637746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A651B-73A3-4C4E-B986-BFD237EB04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09D04B-ACCB-4A74-9A13-44446D553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455098-A2CF-47D0-BD4C-730E5229D2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Citec PPT template (13.03.2015)</Template>
  <TotalTime>8639</TotalTime>
  <Words>1</Words>
  <Application>Microsoft Macintosh PowerPoint</Application>
  <PresentationFormat>Bildspel på skärmen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Verdana</vt:lpstr>
      <vt:lpstr>Wingdings</vt:lpstr>
      <vt:lpstr>Citec PPT template (13.03.2015)</vt:lpstr>
      <vt:lpstr>PowerPoint-presentation</vt:lpstr>
    </vt:vector>
  </TitlesOfParts>
  <Company>Citec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Citec group</dc:title>
  <dc:creator>rogelage</dc:creator>
  <cp:lastModifiedBy>Rune Westergård</cp:lastModifiedBy>
  <cp:revision>323</cp:revision>
  <cp:lastPrinted>2016-10-26T07:44:32Z</cp:lastPrinted>
  <dcterms:created xsi:type="dcterms:W3CDTF">2015-08-09T14:54:30Z</dcterms:created>
  <dcterms:modified xsi:type="dcterms:W3CDTF">2016-12-01T17:06:26Z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0x0101007F6FCD23130F4848BCE2DECD6E699C7D</vt:lpwstr>
  </property>
</Properties>
</file>